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1260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0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2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8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46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0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0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3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6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7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7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0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6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9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8FC618-A312-4BB2-A049-943C7CE3EE26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3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82" y="826149"/>
            <a:ext cx="1138389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 мы из Пензы.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Наследники Победителей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° Ð¼Ñ Ð¸Ð· Ð¿ÐµÐ½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 b="20527"/>
          <a:stretch/>
        </p:blipFill>
        <p:spPr bwMode="auto">
          <a:xfrm>
            <a:off x="0" y="3337939"/>
            <a:ext cx="3657600" cy="273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ÐµÑÑÐ¼ÐµÑÑÐ½ÑÐ¹ Ð¿Ð¾Ð»Ðº Ð¿ÐµÐ½Ð·Ð°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5" y="3337939"/>
            <a:ext cx="3972009" cy="251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5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8" y="389586"/>
            <a:ext cx="11539470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мы из Пензы. Наследники Победителей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1551"/>
            <a:ext cx="11539470" cy="411227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проекта: </a:t>
            </a:r>
            <a:r>
              <a:rPr lang="ru-RU" sz="2400" dirty="0" smtClean="0">
                <a:latin typeface="Arial Black" panose="020B0A04020102020204" pitchFamily="34" charset="0"/>
              </a:rPr>
              <a:t>вовлечение школьников Пензенской области в поисково-исследовательскую и проектную деятельность, способствующую воспитанию гордости за свой регион, своих предков, героев-земляков, формированию идеологии Победителей – Наследников Победы, глубокого понимания патриотического долга, готовности встать на защиту Родины.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Срок реализации: </a:t>
            </a:r>
            <a:r>
              <a:rPr lang="ru-RU" sz="2400" dirty="0" smtClean="0">
                <a:latin typeface="Arial Black" panose="020B0A04020102020204" pitchFamily="34" charset="0"/>
              </a:rPr>
              <a:t>май 2019 – май 2020.</a:t>
            </a:r>
          </a:p>
        </p:txBody>
      </p:sp>
    </p:spTree>
    <p:extLst>
      <p:ext uri="{BB962C8B-B14F-4D97-AF65-F5344CB8AC3E}">
        <p14:creationId xmlns:p14="http://schemas.microsoft.com/office/powerpoint/2010/main" val="346644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72" y="106251"/>
            <a:ext cx="10396882" cy="1151965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90919"/>
            <a:ext cx="11681138" cy="4121239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Май-октябрь 2019 </a:t>
            </a:r>
            <a:r>
              <a:rPr lang="ru-RU" b="1" u="sng" dirty="0" smtClean="0">
                <a:latin typeface="Arial Black" panose="020B0A04020102020204" pitchFamily="34" charset="0"/>
              </a:rPr>
              <a:t>– </a:t>
            </a:r>
            <a:r>
              <a:rPr lang="ru-RU" sz="1800" dirty="0" smtClean="0">
                <a:latin typeface="Arial Black" panose="020B0A04020102020204" pitchFamily="34" charset="0"/>
              </a:rPr>
              <a:t>На уровне класса.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Поисково-исследовательская работа школьников над индивидуальными проектами </a:t>
            </a:r>
            <a:r>
              <a:rPr lang="ru-RU" sz="1800" dirty="0" smtClean="0">
                <a:latin typeface="Arial Black" panose="020B0A04020102020204" pitchFamily="34" charset="0"/>
              </a:rPr>
              <a:t>о родственниках и земляках, внесших большой вклад в Победу в Великой Отечественной войне, прославивших Пензенскую область и Российскую Федерацию достижениями в труде, спорте, искусстве, науке, совершивших героические поступки.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Итоговое событие –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индивидуальных проектов </a:t>
            </a:r>
            <a:r>
              <a:rPr lang="ru-RU" sz="18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каждого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школьника на классных часах</a:t>
            </a:r>
            <a:r>
              <a:rPr lang="ru-RU" sz="18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1800" b="1" u="sng" dirty="0" smtClean="0">
                <a:latin typeface="Arial Black" panose="020B0A04020102020204" pitchFamily="34" charset="0"/>
              </a:rPr>
              <a:t>Формат презентации:</a:t>
            </a:r>
            <a:r>
              <a:rPr lang="ru-RU" sz="1800" dirty="0" smtClean="0">
                <a:latin typeface="Arial Black" panose="020B0A04020102020204" pitchFamily="34" charset="0"/>
              </a:rPr>
              <a:t> научно-исследовательская работа, сочинение, рассказ-презентация </a:t>
            </a:r>
            <a:r>
              <a:rPr lang="ru-RU" sz="1800" dirty="0">
                <a:latin typeface="Arial Black" panose="020B0A04020102020204" pitchFamily="34" charset="0"/>
              </a:rPr>
              <a:t>с фотографиями из </a:t>
            </a:r>
            <a:r>
              <a:rPr lang="ru-RU" sz="1800" dirty="0" smtClean="0">
                <a:latin typeface="Arial Black" panose="020B0A04020102020204" pitchFamily="34" charset="0"/>
              </a:rPr>
              <a:t>семейного альбома, </a:t>
            </a:r>
            <a:r>
              <a:rPr lang="ru-RU" sz="1800" dirty="0">
                <a:latin typeface="Arial Black" panose="020B0A04020102020204" pitchFamily="34" charset="0"/>
              </a:rPr>
              <a:t>видео- и аудиозаписи интервью героя, </a:t>
            </a:r>
            <a:r>
              <a:rPr lang="ru-RU" sz="1800" dirty="0" smtClean="0">
                <a:latin typeface="Arial Black" panose="020B0A04020102020204" pitchFamily="34" charset="0"/>
              </a:rPr>
              <a:t>буклет </a:t>
            </a:r>
            <a:r>
              <a:rPr lang="ru-RU" sz="1800" dirty="0">
                <a:latin typeface="Arial Black" panose="020B0A04020102020204" pitchFamily="34" charset="0"/>
              </a:rPr>
              <a:t>и др. </a:t>
            </a:r>
            <a:endParaRPr lang="ru-RU" sz="18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8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35" y="235039"/>
            <a:ext cx="10396882" cy="1151965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05816"/>
            <a:ext cx="11719775" cy="4546243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Ноябрь-декабрь 2019 </a:t>
            </a:r>
            <a:r>
              <a:rPr lang="ru-RU" sz="2400" dirty="0" smtClean="0">
                <a:latin typeface="Arial Black" panose="020B0A04020102020204" pitchFamily="34" charset="0"/>
              </a:rPr>
              <a:t>– школьный этап.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Аналитическая, творческая, поисково-исследовательская работа по созданию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общешкольной книги-альбома «А мы из Пензы. Наследники Победителей».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Итоговое событие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 общешкольной книги-альбома «А мы из Пензы: Наследники Победителей» </a:t>
            </a:r>
            <a:r>
              <a:rPr lang="ru-RU" dirty="0" smtClean="0">
                <a:latin typeface="Arial Black" panose="020B0A04020102020204" pitchFamily="34" charset="0"/>
              </a:rPr>
              <a:t>(по итогам индивидуальных проектов) на торжественном общешкольном мероприятии.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Формат презентации: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текстовые и фото материалы, </a:t>
            </a:r>
            <a:r>
              <a:rPr lang="ru-RU" dirty="0">
                <a:latin typeface="Arial Black" panose="020B0A04020102020204" pitchFamily="34" charset="0"/>
              </a:rPr>
              <a:t>видео- и </a:t>
            </a:r>
            <a:r>
              <a:rPr lang="ru-RU" dirty="0" smtClean="0">
                <a:latin typeface="Arial Black" panose="020B0A04020102020204" pitchFamily="34" charset="0"/>
              </a:rPr>
              <a:t>аудиозаписи </a:t>
            </a:r>
            <a:r>
              <a:rPr lang="ru-RU" dirty="0">
                <a:latin typeface="Arial Black" panose="020B0A04020102020204" pitchFamily="34" charset="0"/>
              </a:rPr>
              <a:t>об одном или нескольких </a:t>
            </a:r>
            <a:r>
              <a:rPr lang="ru-RU" dirty="0" smtClean="0">
                <a:latin typeface="Arial Black" panose="020B0A04020102020204" pitchFamily="34" charset="0"/>
              </a:rPr>
              <a:t>людях.</a:t>
            </a:r>
            <a:endParaRPr lang="ru-RU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87" y="196403"/>
            <a:ext cx="10396882" cy="1151965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499" y="1197735"/>
            <a:ext cx="11461124" cy="4430334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Январь-май 2020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муниципальный этап.</a:t>
            </a:r>
          </a:p>
          <a:p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Итоговые события: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Вахта памяти</a:t>
            </a:r>
            <a:r>
              <a:rPr lang="ru-RU" sz="1800" dirty="0" smtClean="0">
                <a:latin typeface="Arial Black" panose="020B0A04020102020204" pitchFamily="34" charset="0"/>
              </a:rPr>
              <a:t>, посвященная 75-летию Победы в </a:t>
            </a:r>
            <a:r>
              <a:rPr lang="ru-RU" sz="1800" dirty="0">
                <a:latin typeface="Arial Black" panose="020B0A04020102020204" pitchFamily="34" charset="0"/>
              </a:rPr>
              <a:t>В</a:t>
            </a:r>
            <a:r>
              <a:rPr lang="ru-RU" sz="1800" dirty="0" smtClean="0">
                <a:latin typeface="Arial Black" panose="020B0A04020102020204" pitchFamily="34" charset="0"/>
              </a:rPr>
              <a:t>еликой Отечественной войне, во всех образовательных организациях.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Акция «Никто не забыт» </a:t>
            </a:r>
            <a:r>
              <a:rPr lang="ru-RU" sz="1800" dirty="0" smtClean="0">
                <a:latin typeface="Arial Black" panose="020B0A04020102020204" pitchFamily="34" charset="0"/>
              </a:rPr>
              <a:t>по уходу за могилами участников войны, памятниками в населенных пунктах.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Выставка «Бессмертный полк» </a:t>
            </a:r>
            <a:r>
              <a:rPr lang="ru-RU" sz="1800" dirty="0">
                <a:latin typeface="Arial Black" panose="020B0A04020102020204" pitchFamily="34" charset="0"/>
              </a:rPr>
              <a:t>в каждой </a:t>
            </a:r>
            <a:r>
              <a:rPr lang="ru-RU" sz="1800" dirty="0" smtClean="0">
                <a:latin typeface="Arial Black" panose="020B0A04020102020204" pitchFamily="34" charset="0"/>
              </a:rPr>
              <a:t>школе.</a:t>
            </a:r>
            <a:endParaRPr lang="ru-RU" sz="1800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Торжественное мероприятие </a:t>
            </a:r>
            <a:r>
              <a:rPr lang="ru-RU" sz="1800" dirty="0">
                <a:latin typeface="Arial Black" panose="020B0A04020102020204" pitchFamily="34" charset="0"/>
              </a:rPr>
              <a:t>с приглашением </a:t>
            </a:r>
            <a:r>
              <a:rPr lang="ru-RU" sz="1800" dirty="0" smtClean="0">
                <a:latin typeface="Arial Black" panose="020B0A04020102020204" pitchFamily="34" charset="0"/>
              </a:rPr>
              <a:t>героев </a:t>
            </a:r>
            <a:r>
              <a:rPr lang="ru-RU" sz="1800" dirty="0">
                <a:latin typeface="Arial Black" panose="020B0A04020102020204" pitchFamily="34" charset="0"/>
              </a:rPr>
              <a:t>индивидуальных проектов школьников, </a:t>
            </a:r>
            <a:r>
              <a:rPr lang="ru-RU" sz="1800" dirty="0" smtClean="0">
                <a:latin typeface="Arial Black" panose="020B0A04020102020204" pitchFamily="34" charset="0"/>
              </a:rPr>
              <a:t>их </a:t>
            </a:r>
            <a:r>
              <a:rPr lang="ru-RU" sz="1800" dirty="0">
                <a:latin typeface="Arial Black" panose="020B0A04020102020204" pitchFamily="34" charset="0"/>
              </a:rPr>
              <a:t>родственников.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Выставка 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книг-альбомов «А мы из Пензы. Наследники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Победителей»</a:t>
            </a:r>
            <a:r>
              <a:rPr lang="ru-RU" sz="1800" dirty="0" smtClean="0">
                <a:latin typeface="Arial Black" panose="020B0A04020102020204" pitchFamily="34" charset="0"/>
              </a:rPr>
              <a:t> всех </a:t>
            </a:r>
            <a:r>
              <a:rPr lang="ru-RU" sz="1800" dirty="0">
                <a:latin typeface="Arial Black" panose="020B0A04020102020204" pitchFamily="34" charset="0"/>
              </a:rPr>
              <a:t>школ </a:t>
            </a:r>
            <a:r>
              <a:rPr lang="ru-RU" sz="1800" dirty="0" smtClean="0">
                <a:latin typeface="Arial Black" panose="020B0A04020102020204" pitchFamily="34" charset="0"/>
              </a:rPr>
              <a:t>района/города.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546" y="1609859"/>
            <a:ext cx="10925961" cy="4043965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Май 2020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latin typeface="Arial Black" panose="020B0A04020102020204" pitchFamily="34" charset="0"/>
              </a:rPr>
              <a:t>региональный этап.</a:t>
            </a:r>
          </a:p>
          <a:p>
            <a:r>
              <a:rPr lang="ru-RU" i="1" u="sng" dirty="0" smtClean="0">
                <a:latin typeface="Arial Black" panose="020B0A04020102020204" pitchFamily="34" charset="0"/>
              </a:rPr>
              <a:t>Итоговые события:</a:t>
            </a:r>
          </a:p>
          <a:p>
            <a:pPr marL="180975" indent="-180975">
              <a:buNone/>
            </a:pP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Вахта памяти</a:t>
            </a:r>
            <a:r>
              <a:rPr lang="ru-RU" dirty="0" smtClean="0">
                <a:latin typeface="Arial Black" panose="020B0A04020102020204" pitchFamily="34" charset="0"/>
              </a:rPr>
              <a:t>, посвященная 75-летию Победы в </a:t>
            </a:r>
            <a:r>
              <a:rPr lang="ru-RU" dirty="0">
                <a:latin typeface="Arial Black" panose="020B0A04020102020204" pitchFamily="34" charset="0"/>
              </a:rPr>
              <a:t>В</a:t>
            </a:r>
            <a:r>
              <a:rPr lang="ru-RU" dirty="0" smtClean="0">
                <a:latin typeface="Arial Black" panose="020B0A04020102020204" pitchFamily="34" charset="0"/>
              </a:rPr>
              <a:t>еликой Отечественной войне: у Поста № 1 в городе Пензе, у памятников воинам, погибшим в годы Великой Отечественной войны.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Гала-концерт «А мы из Пензы. Наследники Победителей»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–</a:t>
            </a:r>
            <a:r>
              <a:rPr lang="ru-RU" b="1" dirty="0" smtClean="0">
                <a:latin typeface="Arial Black" panose="020B0A04020102020204" pitchFamily="34" charset="0"/>
              </a:rPr>
              <a:t>  </a:t>
            </a:r>
            <a:r>
              <a:rPr lang="ru-RU" dirty="0"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оржественное мероприятие с участием ветеранов Великой Отечественной войны, героев труда.</a:t>
            </a:r>
            <a:endParaRPr lang="ru-RU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Вручение Знамени Победы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школам, активно участвующим в проекте.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8" y="389586"/>
            <a:ext cx="11539470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мы из Пензы. Наследники Победителей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1551"/>
            <a:ext cx="11539470" cy="4112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Методическое сопровождение проекта: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информационно-методические материалы </a:t>
            </a:r>
            <a:r>
              <a:rPr lang="ru-RU" sz="2400" dirty="0" smtClean="0">
                <a:latin typeface="Arial Black" panose="020B0A04020102020204" pitchFamily="34" charset="0"/>
              </a:rPr>
              <a:t>для руководителей проектных офисов в школах, </a:t>
            </a:r>
            <a:r>
              <a:rPr lang="ru-RU" sz="2400" dirty="0">
                <a:latin typeface="Arial Black" panose="020B0A04020102020204" pitchFamily="34" charset="0"/>
              </a:rPr>
              <a:t>муниципальных районах (городских округах)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Календарь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памятных дат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2019/2020 учебный год </a:t>
            </a:r>
            <a:r>
              <a:rPr lang="ru-RU" sz="2400" dirty="0" smtClean="0">
                <a:latin typeface="Arial Black" panose="020B0A04020102020204" pitchFamily="34" charset="0"/>
              </a:rPr>
              <a:t>с включением важнейших событий Великой отечественной войны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Мониторинг реализации проекта</a:t>
            </a:r>
            <a:r>
              <a:rPr lang="ru-RU" sz="2400" dirty="0" smtClean="0">
                <a:latin typeface="Arial Black" panose="020B0A04020102020204" pitchFamily="34" charset="0"/>
              </a:rPr>
              <a:t>, определение школ, наиболее активно участвующих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187371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82" y="826149"/>
            <a:ext cx="1138389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 мы из Пензы.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Наследники Победителей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° Ð¼Ñ Ð¸Ð· Ð¿ÐµÐ½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 b="20527"/>
          <a:stretch/>
        </p:blipFill>
        <p:spPr bwMode="auto">
          <a:xfrm>
            <a:off x="0" y="3337939"/>
            <a:ext cx="3657600" cy="273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ÐµÑÑÐ¼ÐµÑÑÐ½ÑÐ¹ Ð¿Ð¾Ð»Ðº Ð¿ÐµÐ½Ð·Ð°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5" y="3337939"/>
            <a:ext cx="3972009" cy="251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58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77</TotalTime>
  <Words>436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А мы из Пензы. Наследники Победителей</vt:lpstr>
      <vt:lpstr>А мы из Пензы. Наследники Победителей</vt:lpstr>
      <vt:lpstr>Этапы реализации</vt:lpstr>
      <vt:lpstr>Этапы реализации</vt:lpstr>
      <vt:lpstr>Этапы реализации</vt:lpstr>
      <vt:lpstr>Этапы реализации</vt:lpstr>
      <vt:lpstr>А мы из Пензы. Наследники Победителей</vt:lpstr>
      <vt:lpstr>А мы из Пензы. Наследники Победителей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мы из Пензы. Наследники Победителей</dc:title>
  <dc:creator>Пользователь Windows</dc:creator>
  <cp:lastModifiedBy>ПК</cp:lastModifiedBy>
  <cp:revision>11</cp:revision>
  <dcterms:created xsi:type="dcterms:W3CDTF">2019-05-12T05:15:27Z</dcterms:created>
  <dcterms:modified xsi:type="dcterms:W3CDTF">2019-08-08T18:23:57Z</dcterms:modified>
</cp:coreProperties>
</file>